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59" r:id="rId2"/>
    <p:sldId id="668" r:id="rId3"/>
    <p:sldId id="447" r:id="rId4"/>
    <p:sldId id="448" r:id="rId5"/>
    <p:sldId id="449" r:id="rId6"/>
    <p:sldId id="450" r:id="rId7"/>
    <p:sldId id="451" r:id="rId8"/>
    <p:sldId id="452" r:id="rId9"/>
    <p:sldId id="423" r:id="rId10"/>
    <p:sldId id="424" r:id="rId11"/>
    <p:sldId id="425" r:id="rId12"/>
    <p:sldId id="426" r:id="rId13"/>
    <p:sldId id="511" r:id="rId14"/>
    <p:sldId id="581" r:id="rId15"/>
    <p:sldId id="650" r:id="rId16"/>
    <p:sldId id="582" r:id="rId17"/>
    <p:sldId id="501" r:id="rId18"/>
    <p:sldId id="481" r:id="rId19"/>
    <p:sldId id="512" r:id="rId20"/>
    <p:sldId id="513" r:id="rId21"/>
    <p:sldId id="514" r:id="rId22"/>
    <p:sldId id="516" r:id="rId23"/>
    <p:sldId id="519" r:id="rId24"/>
    <p:sldId id="517" r:id="rId25"/>
    <p:sldId id="520" r:id="rId26"/>
    <p:sldId id="605" r:id="rId27"/>
    <p:sldId id="540" r:id="rId28"/>
    <p:sldId id="663" r:id="rId29"/>
    <p:sldId id="664" r:id="rId30"/>
    <p:sldId id="665" r:id="rId31"/>
    <p:sldId id="617" r:id="rId32"/>
    <p:sldId id="618" r:id="rId33"/>
    <p:sldId id="619" r:id="rId34"/>
    <p:sldId id="620" r:id="rId35"/>
    <p:sldId id="62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>
      <p:cViewPr varScale="1">
        <p:scale>
          <a:sx n="98" d="100"/>
          <a:sy n="98" d="100"/>
        </p:scale>
        <p:origin x="10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08-07-2022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Water You turned into wine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Opened the eyes of the blind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There's no 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Into the darkness You shine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Out of the ashes we rise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There's No 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6313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Our God is greater,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Our God is stronger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God You are higher than any other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Our God is Healer,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Awesome in power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Our God,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56455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if Our God is for us,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who could ever stop us?</a:t>
            </a:r>
            <a:br>
              <a:rPr lang="en-GB" sz="5400" dirty="0">
                <a:solidFill>
                  <a:schemeClr val="bg1"/>
                </a:solidFill>
              </a:rPr>
            </a:b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And if our God is with us,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what can stand against?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12061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7778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What a Beautiful Name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7068424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were the Word at the beginning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One with God the Lord Most High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Your hidden glory in creation</a:t>
            </a:r>
          </a:p>
          <a:p>
            <a:r>
              <a:rPr lang="en-GB" sz="54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14799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Nothing compares to this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753489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didn't want heaven without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So Jesus You brought heaven down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sin was great Your love was greater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658721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Nothing compares to this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13818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Death could not hold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veil tore before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silence the boast of sin and grave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heavens are roaring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praise of Your glory</a:t>
            </a:r>
          </a:p>
          <a:p>
            <a:r>
              <a:rPr lang="en-GB" sz="4800" dirty="0">
                <a:solidFill>
                  <a:schemeClr val="bg1"/>
                </a:solidFill>
              </a:rPr>
              <a:t>For You are raised to life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4112636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have no rival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no equal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and forever God You reign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Yours is the kingdom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Yours is the glory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370029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805940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0C1EE-F155-6877-D214-8D7887A6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4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0BB8F-CD30-884C-EA51-8CBB863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long for You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DBF31-BE30-0E28-307D-9DA7D21A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97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Majesty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4219071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Martin Smith | Stuart </a:t>
            </a:r>
            <a:r>
              <a:rPr lang="en-GB" sz="1200" dirty="0" err="1">
                <a:solidFill>
                  <a:schemeClr val="bg1"/>
                </a:solidFill>
              </a:rPr>
              <a:t>Garrard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2003, 2004 Curious? Music UK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43427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Here I am</a:t>
            </a:r>
          </a:p>
          <a:p>
            <a:r>
              <a:rPr lang="en-GB" sz="4800" dirty="0">
                <a:solidFill>
                  <a:schemeClr val="bg1"/>
                </a:solidFill>
              </a:rPr>
              <a:t>Humbled by Your majesty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Covered by Your grace so free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Here I am</a:t>
            </a:r>
          </a:p>
          <a:p>
            <a:r>
              <a:rPr lang="en-GB" sz="4800" dirty="0">
                <a:solidFill>
                  <a:schemeClr val="bg1"/>
                </a:solidFill>
              </a:rPr>
              <a:t>Knowing I'm a sinful man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Covered by the blood of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864554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Now, I've found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greatest love of all, is mine</a:t>
            </a:r>
          </a:p>
          <a:p>
            <a:r>
              <a:rPr lang="en-GB" sz="4800" dirty="0">
                <a:solidFill>
                  <a:schemeClr val="bg1"/>
                </a:solidFill>
              </a:rPr>
              <a:t>Since You laid down Your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greatest sacrifice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85641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0"/>
            <a:ext cx="8640960" cy="666936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Majesty </a:t>
            </a:r>
            <a:r>
              <a:rPr lang="en-GB" sz="4400" dirty="0" err="1">
                <a:solidFill>
                  <a:schemeClr val="bg1"/>
                </a:solidFill>
              </a:rPr>
              <a:t>majesty</a:t>
            </a: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Your grace has found me just as I am</a:t>
            </a:r>
          </a:p>
          <a:p>
            <a:r>
              <a:rPr lang="en-GB" sz="4400" dirty="0">
                <a:solidFill>
                  <a:schemeClr val="bg1"/>
                </a:solidFill>
              </a:rPr>
              <a:t>Empty handed but alive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 </a:t>
            </a:r>
            <a:r>
              <a:rPr lang="en-GB" sz="4400" dirty="0" err="1">
                <a:solidFill>
                  <a:schemeClr val="bg1"/>
                </a:solidFill>
              </a:rPr>
              <a:t>majesty</a:t>
            </a: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Forever I am changed by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the presence of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032625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Here I am</a:t>
            </a:r>
          </a:p>
          <a:p>
            <a:r>
              <a:rPr lang="en-GB" sz="4800" dirty="0">
                <a:solidFill>
                  <a:schemeClr val="bg1"/>
                </a:solidFill>
              </a:rPr>
              <a:t>Humbled by the love that You give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Forgiven so that I can forgive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Here I stand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Knowing that I'm Your desire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Sanctified, by glory and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41279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50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Hosanna, Hosanna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Our God</a:t>
            </a:r>
          </a:p>
          <a:p>
            <a:r>
              <a:rPr lang="en-GB" sz="1200" dirty="0"/>
              <a:t> CCLI Song # 5677416</a:t>
            </a:r>
          </a:p>
          <a:p>
            <a:r>
              <a:rPr lang="en-GB" sz="1200" dirty="0"/>
              <a:t>Chris Tomlin | Jesse Reeves | Jonas </a:t>
            </a:r>
            <a:r>
              <a:rPr lang="en-GB" sz="1200" dirty="0" err="1"/>
              <a:t>Myrin</a:t>
            </a:r>
            <a:r>
              <a:rPr lang="en-GB" sz="1200" dirty="0"/>
              <a:t> | Matt Redman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sixsteps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Vamos</a:t>
            </a:r>
            <a:r>
              <a:rPr lang="en-GB" sz="1200" dirty="0"/>
              <a:t> Publishing (Admin. by Integrity Music)</a:t>
            </a:r>
          </a:p>
          <a:p>
            <a:r>
              <a:rPr lang="en-GB" sz="1200" dirty="0"/>
              <a:t>worshiptogether.com songs (Admin. by Integrity Music)</a:t>
            </a:r>
          </a:p>
          <a:p>
            <a:r>
              <a:rPr lang="en-GB" sz="1200" dirty="0"/>
              <a:t>Atlas Mountain Songs (Admin. by SHOUT!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08045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1171</Words>
  <Application>Microsoft Office PowerPoint</Application>
  <PresentationFormat>On-screen Show (4:3)</PresentationFormat>
  <Paragraphs>211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197</cp:revision>
  <dcterms:created xsi:type="dcterms:W3CDTF">2019-09-23T12:06:27Z</dcterms:created>
  <dcterms:modified xsi:type="dcterms:W3CDTF">2022-08-01T08:34:57Z</dcterms:modified>
</cp:coreProperties>
</file>